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4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embeddedFontLst>
    <p:embeddedFont>
      <p:font typeface="Montserrat" panose="020F0502020204030204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1YHvP0WvahSCoxrUjh1canfrw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2BBA45-FC6F-4B8D-A78A-A13272724E7F}">
  <a:tblStyle styleId="{4D2BBA45-FC6F-4B8D-A78A-A13272724E7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C3A2AFF-A335-4A4C-8B4E-ACE3DE63B31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uz Taraporevala" userId="eefb018e-1032-4893-8389-623ceec4bbb2" providerId="ADAL" clId="{5FFC138A-F804-47D0-92C5-1E7105BC457B}"/>
    <pc:docChg chg="modSld">
      <pc:chgData name="Piruz Taraporevala" userId="eefb018e-1032-4893-8389-623ceec4bbb2" providerId="ADAL" clId="{5FFC138A-F804-47D0-92C5-1E7105BC457B}" dt="2025-01-28T21:43:25.196" v="0" actId="1036"/>
      <pc:docMkLst>
        <pc:docMk/>
      </pc:docMkLst>
      <pc:sldChg chg="modSp mod">
        <pc:chgData name="Piruz Taraporevala" userId="eefb018e-1032-4893-8389-623ceec4bbb2" providerId="ADAL" clId="{5FFC138A-F804-47D0-92C5-1E7105BC457B}" dt="2025-01-28T21:43:25.196" v="0" actId="1036"/>
        <pc:sldMkLst>
          <pc:docMk/>
          <pc:sldMk cId="0" sldId="258"/>
        </pc:sldMkLst>
        <pc:picChg chg="mod">
          <ac:chgData name="Piruz Taraporevala" userId="eefb018e-1032-4893-8389-623ceec4bbb2" providerId="ADAL" clId="{5FFC138A-F804-47D0-92C5-1E7105BC457B}" dt="2025-01-28T21:43:25.196" v="0" actId="1036"/>
          <ac:picMkLst>
            <pc:docMk/>
            <pc:sldMk cId="0" sldId="258"/>
            <ac:picMk id="16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d93832d0f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21d93832d0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hyperlink" Target="https://veritasprime.lat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_Slide">
  <p:cSld name="2_Title_Slide">
    <p:bg>
      <p:bgPr>
        <a:solidFill>
          <a:srgbClr val="103C63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984" y="6194525"/>
            <a:ext cx="945396" cy="6053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9"/>
          <p:cNvSpPr/>
          <p:nvPr/>
        </p:nvSpPr>
        <p:spPr>
          <a:xfrm rot="10800000">
            <a:off x="5198390" y="48408"/>
            <a:ext cx="1795219" cy="137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13;p9"/>
          <p:cNvGrpSpPr/>
          <p:nvPr/>
        </p:nvGrpSpPr>
        <p:grpSpPr>
          <a:xfrm rot="10800000" flipH="1">
            <a:off x="5917768" y="59167"/>
            <a:ext cx="356461" cy="70509"/>
            <a:chOff x="3952068" y="1286357"/>
            <a:chExt cx="1410345" cy="278971"/>
          </a:xfrm>
        </p:grpSpPr>
        <p:sp>
          <p:nvSpPr>
            <p:cNvPr id="14" name="Google Shape;14;p9"/>
            <p:cNvSpPr/>
            <p:nvPr/>
          </p:nvSpPr>
          <p:spPr>
            <a:xfrm>
              <a:off x="3952068" y="1286359"/>
              <a:ext cx="278969" cy="27896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9"/>
            <p:cNvSpPr/>
            <p:nvPr/>
          </p:nvSpPr>
          <p:spPr>
            <a:xfrm>
              <a:off x="4517756" y="1286358"/>
              <a:ext cx="278969" cy="27896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9"/>
            <p:cNvSpPr/>
            <p:nvPr/>
          </p:nvSpPr>
          <p:spPr>
            <a:xfrm>
              <a:off x="5083444" y="1286357"/>
              <a:ext cx="278969" cy="27896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9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04" y="47381"/>
            <a:ext cx="4237130" cy="121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9" descr="Looking up at tall buildings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2464" y="-20512"/>
            <a:ext cx="10413614" cy="683010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289933" y="2051050"/>
            <a:ext cx="6657278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0" name="Google Shape;20;p9"/>
          <p:cNvCxnSpPr/>
          <p:nvPr/>
        </p:nvCxnSpPr>
        <p:spPr>
          <a:xfrm>
            <a:off x="388473" y="3544707"/>
            <a:ext cx="5521673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9"/>
          <p:cNvSpPr>
            <a:spLocks noGrp="1"/>
          </p:cNvSpPr>
          <p:nvPr>
            <p:ph type="pic" idx="2"/>
          </p:nvPr>
        </p:nvSpPr>
        <p:spPr>
          <a:xfrm>
            <a:off x="388938" y="3802063"/>
            <a:ext cx="3201987" cy="969962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9"/>
          <p:cNvSpPr txBox="1">
            <a:spLocks noGrp="1"/>
          </p:cNvSpPr>
          <p:nvPr>
            <p:ph type="body" idx="3"/>
          </p:nvPr>
        </p:nvSpPr>
        <p:spPr>
          <a:xfrm>
            <a:off x="396095" y="3004869"/>
            <a:ext cx="5462587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">
  <p:cSld name="1_Section Slide">
    <p:bg>
      <p:bgPr>
        <a:solidFill>
          <a:srgbClr val="103C63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6588" y="1110214"/>
            <a:ext cx="2130225" cy="936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21"/>
          <p:cNvCxnSpPr/>
          <p:nvPr/>
        </p:nvCxnSpPr>
        <p:spPr>
          <a:xfrm>
            <a:off x="1324430" y="4600575"/>
            <a:ext cx="553039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21"/>
          <p:cNvPicPr preferRelativeResize="0"/>
          <p:nvPr/>
        </p:nvPicPr>
        <p:blipFill rotWithShape="1">
          <a:blip r:embed="rId3">
            <a:alphaModFix/>
          </a:blip>
          <a:srcRect l="8371" r="28433"/>
          <a:stretch/>
        </p:blipFill>
        <p:spPr>
          <a:xfrm>
            <a:off x="6566651" y="1109663"/>
            <a:ext cx="4537075" cy="47863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cxnSp>
        <p:nvCxnSpPr>
          <p:cNvPr id="93" name="Google Shape;93;p21"/>
          <p:cNvCxnSpPr/>
          <p:nvPr/>
        </p:nvCxnSpPr>
        <p:spPr>
          <a:xfrm>
            <a:off x="1323873" y="2927255"/>
            <a:ext cx="672766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21"/>
          <p:cNvCxnSpPr/>
          <p:nvPr/>
        </p:nvCxnSpPr>
        <p:spPr>
          <a:xfrm>
            <a:off x="1996639" y="2927255"/>
            <a:ext cx="672766" cy="0"/>
          </a:xfrm>
          <a:prstGeom prst="straightConnector1">
            <a:avLst/>
          </a:prstGeom>
          <a:noFill/>
          <a:ln w="76200" cap="rnd" cmpd="sng">
            <a:solidFill>
              <a:srgbClr val="98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" name="Google Shape;95;p21"/>
          <p:cNvSpPr txBox="1">
            <a:spLocks noGrp="1"/>
          </p:cNvSpPr>
          <p:nvPr>
            <p:ph type="body" idx="1"/>
          </p:nvPr>
        </p:nvSpPr>
        <p:spPr>
          <a:xfrm>
            <a:off x="1227138" y="3211513"/>
            <a:ext cx="5154613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2"/>
          </p:nvPr>
        </p:nvSpPr>
        <p:spPr>
          <a:xfrm>
            <a:off x="1227138" y="4103688"/>
            <a:ext cx="4092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">
  <p:cSld name="1_Phot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/>
          <p:nvPr/>
        </p:nvSpPr>
        <p:spPr>
          <a:xfrm>
            <a:off x="1882398" y="47434"/>
            <a:ext cx="852828" cy="6751399"/>
          </a:xfrm>
          <a:prstGeom prst="rect">
            <a:avLst/>
          </a:prstGeom>
          <a:solidFill>
            <a:srgbClr val="1B37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2"/>
          <p:cNvSpPr/>
          <p:nvPr/>
        </p:nvSpPr>
        <p:spPr>
          <a:xfrm>
            <a:off x="2727744" y="47434"/>
            <a:ext cx="852828" cy="6751399"/>
          </a:xfrm>
          <a:prstGeom prst="rect">
            <a:avLst/>
          </a:prstGeom>
          <a:solidFill>
            <a:srgbClr val="98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2"/>
          <p:cNvSpPr>
            <a:spLocks noGrp="1"/>
          </p:cNvSpPr>
          <p:nvPr>
            <p:ph type="pic" idx="2"/>
          </p:nvPr>
        </p:nvSpPr>
        <p:spPr>
          <a:xfrm>
            <a:off x="62753" y="1194227"/>
            <a:ext cx="4823867" cy="45779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hoto">
  <p:cSld name="2_Photo">
    <p:bg>
      <p:bgPr>
        <a:solidFill>
          <a:srgbClr val="103C6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/>
          <p:nvPr/>
        </p:nvSpPr>
        <p:spPr>
          <a:xfrm>
            <a:off x="3936379" y="0"/>
            <a:ext cx="825562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3"/>
          <p:cNvSpPr>
            <a:spLocks noGrp="1"/>
          </p:cNvSpPr>
          <p:nvPr>
            <p:ph type="pic" idx="2"/>
          </p:nvPr>
        </p:nvSpPr>
        <p:spPr>
          <a:xfrm>
            <a:off x="1211171" y="1608895"/>
            <a:ext cx="4170947" cy="39001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4" name="Google Shape;104;p23"/>
          <p:cNvSpPr/>
          <p:nvPr/>
        </p:nvSpPr>
        <p:spPr>
          <a:xfrm>
            <a:off x="9710928" y="4710010"/>
            <a:ext cx="2419034" cy="852828"/>
          </a:xfrm>
          <a:prstGeom prst="rect">
            <a:avLst/>
          </a:prstGeom>
          <a:solidFill>
            <a:srgbClr val="98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3"/>
          <p:cNvSpPr>
            <a:spLocks noGrp="1"/>
          </p:cNvSpPr>
          <p:nvPr>
            <p:ph type="pic" idx="3"/>
          </p:nvPr>
        </p:nvSpPr>
        <p:spPr>
          <a:xfrm>
            <a:off x="2571749" y="842964"/>
            <a:ext cx="3956993" cy="540067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hoto">
  <p:cSld name="3_Photo">
    <p:bg>
      <p:bgPr>
        <a:solidFill>
          <a:srgbClr val="103C6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/>
          <p:nvPr/>
        </p:nvSpPr>
        <p:spPr>
          <a:xfrm>
            <a:off x="2752082" y="0"/>
            <a:ext cx="943991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4"/>
          <p:cNvSpPr>
            <a:spLocks noGrp="1"/>
          </p:cNvSpPr>
          <p:nvPr>
            <p:ph type="pic" idx="2"/>
          </p:nvPr>
        </p:nvSpPr>
        <p:spPr>
          <a:xfrm>
            <a:off x="4965975" y="1055779"/>
            <a:ext cx="1824154" cy="110704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9" name="Google Shape;109;p24"/>
          <p:cNvSpPr>
            <a:spLocks noGrp="1"/>
          </p:cNvSpPr>
          <p:nvPr>
            <p:ph type="pic" idx="3"/>
          </p:nvPr>
        </p:nvSpPr>
        <p:spPr>
          <a:xfrm>
            <a:off x="7288470" y="1055779"/>
            <a:ext cx="1824154" cy="110704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0" name="Google Shape;110;p24"/>
          <p:cNvSpPr>
            <a:spLocks noGrp="1"/>
          </p:cNvSpPr>
          <p:nvPr>
            <p:ph type="pic" idx="4"/>
          </p:nvPr>
        </p:nvSpPr>
        <p:spPr>
          <a:xfrm>
            <a:off x="1187899" y="1062099"/>
            <a:ext cx="3394130" cy="47366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1" name="Google Shape;111;p24"/>
          <p:cNvSpPr>
            <a:spLocks noGrp="1"/>
          </p:cNvSpPr>
          <p:nvPr>
            <p:ph type="pic" idx="5"/>
          </p:nvPr>
        </p:nvSpPr>
        <p:spPr>
          <a:xfrm>
            <a:off x="9610965" y="1055779"/>
            <a:ext cx="1824154" cy="110704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" name="Google Shape;112;p24"/>
          <p:cNvSpPr/>
          <p:nvPr/>
        </p:nvSpPr>
        <p:spPr>
          <a:xfrm>
            <a:off x="2752083" y="5795901"/>
            <a:ext cx="2484028" cy="1002932"/>
          </a:xfrm>
          <a:prstGeom prst="rect">
            <a:avLst/>
          </a:prstGeom>
          <a:solidFill>
            <a:srgbClr val="98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hoto">
  <p:cSld name="4_Photo">
    <p:bg>
      <p:bgPr>
        <a:solidFill>
          <a:srgbClr val="103C6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/>
          <p:nvPr/>
        </p:nvSpPr>
        <p:spPr>
          <a:xfrm>
            <a:off x="0" y="1"/>
            <a:ext cx="12191999" cy="3546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5"/>
          <p:cNvSpPr>
            <a:spLocks noGrp="1"/>
          </p:cNvSpPr>
          <p:nvPr>
            <p:ph type="pic" idx="2"/>
          </p:nvPr>
        </p:nvSpPr>
        <p:spPr>
          <a:xfrm>
            <a:off x="4752831" y="1392356"/>
            <a:ext cx="2824526" cy="38579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6" name="Google Shape;116;p25"/>
          <p:cNvSpPr>
            <a:spLocks noGrp="1"/>
          </p:cNvSpPr>
          <p:nvPr>
            <p:ph type="pic" idx="3"/>
          </p:nvPr>
        </p:nvSpPr>
        <p:spPr>
          <a:xfrm>
            <a:off x="8267117" y="2114056"/>
            <a:ext cx="1784621" cy="248042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7" name="Google Shape;117;p25"/>
          <p:cNvSpPr>
            <a:spLocks noGrp="1"/>
          </p:cNvSpPr>
          <p:nvPr>
            <p:ph type="pic" idx="4"/>
          </p:nvPr>
        </p:nvSpPr>
        <p:spPr>
          <a:xfrm>
            <a:off x="2184837" y="2114056"/>
            <a:ext cx="1784621" cy="248042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untain Scene">
  <p:cSld name="Mountain Scene">
    <p:bg>
      <p:bgPr>
        <a:blipFill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347546" y="568403"/>
            <a:ext cx="10515600" cy="3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 txBox="1">
            <a:spLocks noGrp="1"/>
          </p:cNvSpPr>
          <p:nvPr>
            <p:ph type="title"/>
          </p:nvPr>
        </p:nvSpPr>
        <p:spPr>
          <a:xfrm>
            <a:off x="347546" y="568403"/>
            <a:ext cx="10515600" cy="3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347546" y="568403"/>
            <a:ext cx="10515600" cy="3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body" idx="1"/>
          </p:nvPr>
        </p:nvSpPr>
        <p:spPr>
          <a:xfrm>
            <a:off x="347663" y="1227138"/>
            <a:ext cx="11383962" cy="480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and Sub Title">
  <p:cSld name="Main and Sub 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347546" y="568403"/>
            <a:ext cx="10515600" cy="3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>
            <a:off x="347663" y="930275"/>
            <a:ext cx="10515600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solidFill>
                  <a:srgbClr val="103C6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body" idx="2"/>
          </p:nvPr>
        </p:nvSpPr>
        <p:spPr>
          <a:xfrm>
            <a:off x="347663" y="1471613"/>
            <a:ext cx="11483975" cy="454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Slide">
  <p:cSld name="4_Section Slide">
    <p:bg>
      <p:bgPr>
        <a:solidFill>
          <a:srgbClr val="103C63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6588" y="1110214"/>
            <a:ext cx="2130225" cy="936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3"/>
          <p:cNvCxnSpPr/>
          <p:nvPr/>
        </p:nvCxnSpPr>
        <p:spPr>
          <a:xfrm>
            <a:off x="1324430" y="4600575"/>
            <a:ext cx="531673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13"/>
          <p:cNvCxnSpPr/>
          <p:nvPr/>
        </p:nvCxnSpPr>
        <p:spPr>
          <a:xfrm>
            <a:off x="1323873" y="2927255"/>
            <a:ext cx="672766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13"/>
          <p:cNvCxnSpPr/>
          <p:nvPr/>
        </p:nvCxnSpPr>
        <p:spPr>
          <a:xfrm>
            <a:off x="1996639" y="2927255"/>
            <a:ext cx="672766" cy="0"/>
          </a:xfrm>
          <a:prstGeom prst="straightConnector1">
            <a:avLst/>
          </a:prstGeom>
          <a:noFill/>
          <a:ln w="76200" cap="rnd" cmpd="sng">
            <a:solidFill>
              <a:srgbClr val="98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13"/>
          <p:cNvSpPr txBox="1">
            <a:spLocks noGrp="1"/>
          </p:cNvSpPr>
          <p:nvPr>
            <p:ph type="body" idx="1"/>
          </p:nvPr>
        </p:nvSpPr>
        <p:spPr>
          <a:xfrm>
            <a:off x="1227138" y="3211513"/>
            <a:ext cx="5154613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2"/>
          </p:nvPr>
        </p:nvSpPr>
        <p:spPr>
          <a:xfrm>
            <a:off x="1227138" y="4103688"/>
            <a:ext cx="4092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" name="Google Shape;30;p13" descr="Two businessmen are together analyzing the financial data graph and pointing to the laptop computer screen.  royalty free stock photography"/>
          <p:cNvPicPr preferRelativeResize="0"/>
          <p:nvPr/>
        </p:nvPicPr>
        <p:blipFill rotWithShape="1">
          <a:blip r:embed="rId3">
            <a:alphaModFix/>
          </a:blip>
          <a:srcRect l="20454" t="-1471" r="17900" b="1468"/>
          <a:stretch/>
        </p:blipFill>
        <p:spPr>
          <a:xfrm>
            <a:off x="6839687" y="432534"/>
            <a:ext cx="5003019" cy="540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347546" y="568403"/>
            <a:ext cx="10515600" cy="3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1"/>
          </p:nvPr>
        </p:nvSpPr>
        <p:spPr>
          <a:xfrm>
            <a:off x="659781" y="219361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body" idx="2"/>
          </p:nvPr>
        </p:nvSpPr>
        <p:spPr>
          <a:xfrm>
            <a:off x="6096000" y="219361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3"/>
          </p:nvPr>
        </p:nvSpPr>
        <p:spPr>
          <a:xfrm>
            <a:off x="659781" y="136970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103C6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4"/>
          </p:nvPr>
        </p:nvSpPr>
        <p:spPr>
          <a:xfrm>
            <a:off x="6096000" y="136970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103C6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 2"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/>
          <p:nvPr/>
        </p:nvSpPr>
        <p:spPr>
          <a:xfrm>
            <a:off x="64547" y="48409"/>
            <a:ext cx="12064800" cy="67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0"/>
          <p:cNvSpPr/>
          <p:nvPr/>
        </p:nvSpPr>
        <p:spPr>
          <a:xfrm rot="10800000">
            <a:off x="5198409" y="48280"/>
            <a:ext cx="1795200" cy="13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5" name="Google Shape;145;p30"/>
          <p:cNvGrpSpPr/>
          <p:nvPr/>
        </p:nvGrpSpPr>
        <p:grpSpPr>
          <a:xfrm rot="10800000" flipH="1">
            <a:off x="5917581" y="59233"/>
            <a:ext cx="356402" cy="70504"/>
            <a:chOff x="3952068" y="1286357"/>
            <a:chExt cx="1410376" cy="279002"/>
          </a:xfrm>
        </p:grpSpPr>
        <p:sp>
          <p:nvSpPr>
            <p:cNvPr id="146" name="Google Shape;146;p30"/>
            <p:cNvSpPr/>
            <p:nvPr/>
          </p:nvSpPr>
          <p:spPr>
            <a:xfrm>
              <a:off x="3952068" y="1286359"/>
              <a:ext cx="279000" cy="279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0"/>
            <p:cNvSpPr/>
            <p:nvPr/>
          </p:nvSpPr>
          <p:spPr>
            <a:xfrm>
              <a:off x="4517756" y="1286358"/>
              <a:ext cx="279000" cy="279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0"/>
            <p:cNvSpPr/>
            <p:nvPr/>
          </p:nvSpPr>
          <p:spPr>
            <a:xfrm>
              <a:off x="5083444" y="1286357"/>
              <a:ext cx="279000" cy="279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Slide">
  <p:cSld name="3_Section Slide">
    <p:bg>
      <p:bgPr>
        <a:solidFill>
          <a:srgbClr val="103C6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6588" y="1110214"/>
            <a:ext cx="2130225" cy="936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Google Shape;33;p14"/>
          <p:cNvCxnSpPr/>
          <p:nvPr/>
        </p:nvCxnSpPr>
        <p:spPr>
          <a:xfrm>
            <a:off x="1324430" y="4600575"/>
            <a:ext cx="531673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" name="Google Shape;34;p14"/>
          <p:cNvCxnSpPr/>
          <p:nvPr/>
        </p:nvCxnSpPr>
        <p:spPr>
          <a:xfrm>
            <a:off x="1323873" y="2927255"/>
            <a:ext cx="672766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p14"/>
          <p:cNvCxnSpPr/>
          <p:nvPr/>
        </p:nvCxnSpPr>
        <p:spPr>
          <a:xfrm>
            <a:off x="1996639" y="2927255"/>
            <a:ext cx="672766" cy="0"/>
          </a:xfrm>
          <a:prstGeom prst="straightConnector1">
            <a:avLst/>
          </a:prstGeom>
          <a:noFill/>
          <a:ln w="76200" cap="rnd" cmpd="sng">
            <a:solidFill>
              <a:srgbClr val="98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14"/>
          <p:cNvSpPr txBox="1">
            <a:spLocks noGrp="1"/>
          </p:cNvSpPr>
          <p:nvPr>
            <p:ph type="body" idx="1"/>
          </p:nvPr>
        </p:nvSpPr>
        <p:spPr>
          <a:xfrm>
            <a:off x="1227138" y="3211513"/>
            <a:ext cx="5154613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2"/>
          </p:nvPr>
        </p:nvSpPr>
        <p:spPr>
          <a:xfrm>
            <a:off x="1227138" y="4103688"/>
            <a:ext cx="4092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8" name="Google Shape;38;p14" descr="Blue toned office tools. Keyboard, computer mouse, pen and notebook stock photo"/>
          <p:cNvPicPr preferRelativeResize="0"/>
          <p:nvPr/>
        </p:nvPicPr>
        <p:blipFill rotWithShape="1">
          <a:blip r:embed="rId3">
            <a:alphaModFix/>
          </a:blip>
          <a:srcRect l="14489" r="14599"/>
          <a:stretch/>
        </p:blipFill>
        <p:spPr>
          <a:xfrm>
            <a:off x="6643226" y="1110214"/>
            <a:ext cx="4536052" cy="4773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_Slide">
  <p:cSld name="4_Title_Slide">
    <p:bg>
      <p:bgPr>
        <a:solidFill>
          <a:srgbClr val="103C63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984" y="6194525"/>
            <a:ext cx="945396" cy="60535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5"/>
          <p:cNvSpPr/>
          <p:nvPr/>
        </p:nvSpPr>
        <p:spPr>
          <a:xfrm rot="10800000">
            <a:off x="5198390" y="48408"/>
            <a:ext cx="1795219" cy="137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" name="Google Shape;42;p15"/>
          <p:cNvGrpSpPr/>
          <p:nvPr/>
        </p:nvGrpSpPr>
        <p:grpSpPr>
          <a:xfrm rot="10800000" flipH="1">
            <a:off x="5917768" y="59167"/>
            <a:ext cx="356461" cy="70509"/>
            <a:chOff x="3952068" y="1286357"/>
            <a:chExt cx="1410345" cy="278971"/>
          </a:xfrm>
        </p:grpSpPr>
        <p:sp>
          <p:nvSpPr>
            <p:cNvPr id="43" name="Google Shape;43;p15"/>
            <p:cNvSpPr/>
            <p:nvPr/>
          </p:nvSpPr>
          <p:spPr>
            <a:xfrm>
              <a:off x="3952068" y="1286359"/>
              <a:ext cx="278969" cy="27896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5"/>
            <p:cNvSpPr/>
            <p:nvPr/>
          </p:nvSpPr>
          <p:spPr>
            <a:xfrm>
              <a:off x="4517756" y="1286358"/>
              <a:ext cx="278969" cy="27896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5"/>
            <p:cNvSpPr/>
            <p:nvPr/>
          </p:nvSpPr>
          <p:spPr>
            <a:xfrm>
              <a:off x="5083444" y="1286357"/>
              <a:ext cx="278969" cy="27896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Google Shape;46;p1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04" y="47381"/>
            <a:ext cx="4237130" cy="121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5" descr="Looking up at tall buildings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2464" y="-20512"/>
            <a:ext cx="10413614" cy="683010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5"/>
          <p:cNvSpPr txBox="1">
            <a:spLocks noGrp="1"/>
          </p:cNvSpPr>
          <p:nvPr>
            <p:ph type="body" idx="1"/>
          </p:nvPr>
        </p:nvSpPr>
        <p:spPr>
          <a:xfrm>
            <a:off x="289933" y="1741495"/>
            <a:ext cx="6657278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9" name="Google Shape;49;p15"/>
          <p:cNvCxnSpPr/>
          <p:nvPr/>
        </p:nvCxnSpPr>
        <p:spPr>
          <a:xfrm>
            <a:off x="396095" y="3460323"/>
            <a:ext cx="5521673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50;p15"/>
          <p:cNvSpPr txBox="1">
            <a:spLocks noGrp="1"/>
          </p:cNvSpPr>
          <p:nvPr>
            <p:ph type="body" idx="2"/>
          </p:nvPr>
        </p:nvSpPr>
        <p:spPr>
          <a:xfrm>
            <a:off x="396095" y="3004869"/>
            <a:ext cx="5462587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_Slide">
  <p:cSld name="2_Section_Slide">
    <p:bg>
      <p:bgPr>
        <a:solidFill>
          <a:srgbClr val="103C63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6588" y="1110214"/>
            <a:ext cx="2130225" cy="936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6"/>
          <p:cNvCxnSpPr/>
          <p:nvPr/>
        </p:nvCxnSpPr>
        <p:spPr>
          <a:xfrm>
            <a:off x="1227138" y="4769540"/>
            <a:ext cx="553039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54;p16"/>
          <p:cNvCxnSpPr/>
          <p:nvPr/>
        </p:nvCxnSpPr>
        <p:spPr>
          <a:xfrm>
            <a:off x="1323873" y="2927255"/>
            <a:ext cx="672766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" name="Google Shape;55;p16"/>
          <p:cNvCxnSpPr/>
          <p:nvPr/>
        </p:nvCxnSpPr>
        <p:spPr>
          <a:xfrm>
            <a:off x="2011419" y="2938153"/>
            <a:ext cx="672766" cy="0"/>
          </a:xfrm>
          <a:prstGeom prst="straightConnector1">
            <a:avLst/>
          </a:prstGeom>
          <a:noFill/>
          <a:ln w="76200" cap="rnd" cmpd="sng">
            <a:solidFill>
              <a:srgbClr val="98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1227138" y="3211513"/>
            <a:ext cx="5154613" cy="149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1261043" y="4835870"/>
            <a:ext cx="4092575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" name="Google Shape;58;p16"/>
          <p:cNvPicPr preferRelativeResize="0"/>
          <p:nvPr/>
        </p:nvPicPr>
        <p:blipFill rotWithShape="1">
          <a:blip r:embed="rId3">
            <a:alphaModFix/>
          </a:blip>
          <a:srcRect l="14491" r="14489"/>
          <a:stretch/>
        </p:blipFill>
        <p:spPr>
          <a:xfrm>
            <a:off x="6566651" y="1111250"/>
            <a:ext cx="4537075" cy="47847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asped Hands">
  <p:cSld name="Clasped Hand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7"/>
          <p:cNvSpPr txBox="1">
            <a:spLocks noGrp="1"/>
          </p:cNvSpPr>
          <p:nvPr>
            <p:ph type="ctrTitle"/>
          </p:nvPr>
        </p:nvSpPr>
        <p:spPr>
          <a:xfrm>
            <a:off x="1724627" y="1587600"/>
            <a:ext cx="874274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681494" y="4083191"/>
            <a:ext cx="8785879" cy="888939"/>
          </a:xfrm>
          <a:prstGeom prst="rect">
            <a:avLst/>
          </a:prstGeom>
          <a:solidFill>
            <a:srgbClr val="262626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3" name="Google Shape;6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319" y="0"/>
            <a:ext cx="2886859" cy="1269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_Slide">
  <p:cSld name="1_Title_Slide">
    <p:bg>
      <p:bgPr>
        <a:solidFill>
          <a:srgbClr val="103C6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8"/>
          <p:cNvPicPr preferRelativeResize="0"/>
          <p:nvPr/>
        </p:nvPicPr>
        <p:blipFill rotWithShape="1">
          <a:blip r:embed="rId2">
            <a:alphaModFix/>
          </a:blip>
          <a:srcRect t="2749"/>
          <a:stretch/>
        </p:blipFill>
        <p:spPr>
          <a:xfrm>
            <a:off x="29204" y="0"/>
            <a:ext cx="1213359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984" y="6083013"/>
            <a:ext cx="945396" cy="60535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289933" y="2051050"/>
            <a:ext cx="6657278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8" name="Google Shape;68;p18"/>
          <p:cNvCxnSpPr/>
          <p:nvPr/>
        </p:nvCxnSpPr>
        <p:spPr>
          <a:xfrm>
            <a:off x="388473" y="3544707"/>
            <a:ext cx="5521673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18"/>
          <p:cNvSpPr>
            <a:spLocks noGrp="1"/>
          </p:cNvSpPr>
          <p:nvPr>
            <p:ph type="pic" idx="2"/>
          </p:nvPr>
        </p:nvSpPr>
        <p:spPr>
          <a:xfrm>
            <a:off x="388938" y="3802063"/>
            <a:ext cx="3201987" cy="969962"/>
          </a:xfrm>
          <a:prstGeom prst="rect">
            <a:avLst/>
          </a:prstGeom>
          <a:noFill/>
          <a:ln>
            <a:noFill/>
          </a:ln>
        </p:spPr>
      </p:sp>
      <p:pic>
        <p:nvPicPr>
          <p:cNvPr id="70" name="Google Shape;70;p1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06" y="47381"/>
            <a:ext cx="4237130" cy="12198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8"/>
          <p:cNvSpPr txBox="1">
            <a:spLocks noGrp="1"/>
          </p:cNvSpPr>
          <p:nvPr>
            <p:ph type="body" idx="3"/>
          </p:nvPr>
        </p:nvSpPr>
        <p:spPr>
          <a:xfrm>
            <a:off x="396095" y="3004869"/>
            <a:ext cx="5462587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_Slide">
  <p:cSld name="3_Title_Slide">
    <p:bg>
      <p:bgPr>
        <a:solidFill>
          <a:srgbClr val="103C6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/>
          <p:nvPr/>
        </p:nvSpPr>
        <p:spPr>
          <a:xfrm>
            <a:off x="69894" y="95647"/>
            <a:ext cx="4138236" cy="1199880"/>
          </a:xfrm>
          <a:prstGeom prst="rect">
            <a:avLst/>
          </a:prstGeom>
          <a:solidFill>
            <a:srgbClr val="999999"/>
          </a:solidFill>
          <a:ln w="254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984" y="6194525"/>
            <a:ext cx="945396" cy="60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3189" y="-129210"/>
            <a:ext cx="12940071" cy="709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704" y="95647"/>
            <a:ext cx="2421580" cy="106471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289933" y="2051050"/>
            <a:ext cx="6657278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8" name="Google Shape;78;p19"/>
          <p:cNvCxnSpPr/>
          <p:nvPr/>
        </p:nvCxnSpPr>
        <p:spPr>
          <a:xfrm>
            <a:off x="388473" y="3544707"/>
            <a:ext cx="5521673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9"/>
          <p:cNvSpPr>
            <a:spLocks noGrp="1"/>
          </p:cNvSpPr>
          <p:nvPr>
            <p:ph type="pic" idx="2"/>
          </p:nvPr>
        </p:nvSpPr>
        <p:spPr>
          <a:xfrm>
            <a:off x="388938" y="3802063"/>
            <a:ext cx="3201987" cy="969962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9"/>
          <p:cNvSpPr txBox="1">
            <a:spLocks noGrp="1"/>
          </p:cNvSpPr>
          <p:nvPr>
            <p:ph type="body" idx="3"/>
          </p:nvPr>
        </p:nvSpPr>
        <p:spPr>
          <a:xfrm>
            <a:off x="396095" y="3004869"/>
            <a:ext cx="5462587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XM Layout">
  <p:cSld name="HX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/>
          <p:nvPr/>
        </p:nvSpPr>
        <p:spPr>
          <a:xfrm>
            <a:off x="0" y="0"/>
            <a:ext cx="12192000" cy="3860654"/>
          </a:xfrm>
          <a:prstGeom prst="rect">
            <a:avLst/>
          </a:prstGeom>
          <a:solidFill>
            <a:srgbClr val="0B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" name="Google Shape;8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9481" y="67095"/>
            <a:ext cx="9251506" cy="503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868" y="4385377"/>
            <a:ext cx="3006482" cy="3594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20"/>
          <p:cNvCxnSpPr/>
          <p:nvPr/>
        </p:nvCxnSpPr>
        <p:spPr>
          <a:xfrm>
            <a:off x="522287" y="6362760"/>
            <a:ext cx="5208418" cy="0"/>
          </a:xfrm>
          <a:prstGeom prst="straightConnector1">
            <a:avLst/>
          </a:prstGeom>
          <a:noFill/>
          <a:ln w="9525" cap="flat" cmpd="sng">
            <a:solidFill>
              <a:srgbClr val="0B3B6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" name="Google Shape;86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58537" y="6058239"/>
            <a:ext cx="1669464" cy="7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0"/>
          <p:cNvSpPr txBox="1">
            <a:spLocks noGrp="1"/>
          </p:cNvSpPr>
          <p:nvPr>
            <p:ph type="body" idx="1"/>
          </p:nvPr>
        </p:nvSpPr>
        <p:spPr>
          <a:xfrm>
            <a:off x="454718" y="4863078"/>
            <a:ext cx="6570550" cy="85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400" b="1" i="0" u="none" strike="noStrike" cap="none">
                <a:solidFill>
                  <a:srgbClr val="103C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2"/>
          </p:nvPr>
        </p:nvSpPr>
        <p:spPr>
          <a:xfrm>
            <a:off x="454718" y="5718740"/>
            <a:ext cx="3303588" cy="42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rgbClr val="103C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veritasprime.lat/" TargetMode="External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347546" y="568403"/>
            <a:ext cx="10515600" cy="3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2600"/>
              <a:buFont typeface="Montserrat"/>
              <a:buNone/>
              <a:defRPr sz="2600" b="1" i="0" u="none" strike="noStrike" cap="none">
                <a:solidFill>
                  <a:srgbClr val="103C6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447907" y="1270002"/>
            <a:ext cx="10905893" cy="478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03C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3C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3C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3C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03C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2" name="Google Shape;122;p10"/>
          <p:cNvCxnSpPr/>
          <p:nvPr/>
        </p:nvCxnSpPr>
        <p:spPr>
          <a:xfrm>
            <a:off x="528646" y="472143"/>
            <a:ext cx="672766" cy="0"/>
          </a:xfrm>
          <a:prstGeom prst="straightConnector1">
            <a:avLst/>
          </a:prstGeom>
          <a:noFill/>
          <a:ln w="76200" cap="rnd" cmpd="sng">
            <a:solidFill>
              <a:srgbClr val="0D3B6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10"/>
          <p:cNvCxnSpPr/>
          <p:nvPr/>
        </p:nvCxnSpPr>
        <p:spPr>
          <a:xfrm>
            <a:off x="1220100" y="471890"/>
            <a:ext cx="672766" cy="0"/>
          </a:xfrm>
          <a:prstGeom prst="straightConnector1">
            <a:avLst/>
          </a:prstGeom>
          <a:noFill/>
          <a:ln w="76200" cap="rnd" cmpd="sng">
            <a:solidFill>
              <a:srgbClr val="98999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4" name="Google Shape;124;p1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58537" y="6058239"/>
            <a:ext cx="1669464" cy="728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cm41.sapsf.com/login?company=archdioces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cm41.sapsf.com/login?company=archdioces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cm41.sapsf.com/login?company=archdioces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cm41.sapsf.com/login?company=archdioces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cm41.sapsf.com/login?company=archdioces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cm41.sapsf.com/login?company=archdioces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cm41.sapsf.com/login?company=archdioces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>
            <a:spLocks noGrp="1"/>
          </p:cNvSpPr>
          <p:nvPr>
            <p:ph type="body" idx="1"/>
          </p:nvPr>
        </p:nvSpPr>
        <p:spPr>
          <a:xfrm>
            <a:off x="-219990" y="1993471"/>
            <a:ext cx="8055000" cy="113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900"/>
              <a:t>Archdiocese of St. Louis</a:t>
            </a:r>
            <a:endParaRPr sz="390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900"/>
              <a:t>SuccessFactors/ArchHR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900"/>
              <a:t>Log In Procedures</a:t>
            </a:r>
            <a:endParaRPr sz="3900"/>
          </a:p>
        </p:txBody>
      </p:sp>
      <p:sp>
        <p:nvSpPr>
          <p:cNvPr id="154" name="Google Shape;154;p1"/>
          <p:cNvSpPr txBox="1">
            <a:spLocks noGrp="1"/>
          </p:cNvSpPr>
          <p:nvPr>
            <p:ph type="body" idx="3"/>
          </p:nvPr>
        </p:nvSpPr>
        <p:spPr>
          <a:xfrm>
            <a:off x="131203" y="3620713"/>
            <a:ext cx="54627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Date: 11/14/2023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title"/>
          </p:nvPr>
        </p:nvSpPr>
        <p:spPr>
          <a:xfrm>
            <a:off x="423746" y="518664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ArchHR password resets</a:t>
            </a:r>
            <a:endParaRPr/>
          </a:p>
        </p:txBody>
      </p:sp>
      <p:graphicFrame>
        <p:nvGraphicFramePr>
          <p:cNvPr id="216" name="Google Shape;216;p37"/>
          <p:cNvGraphicFramePr/>
          <p:nvPr/>
        </p:nvGraphicFramePr>
        <p:xfrm>
          <a:off x="741796" y="1072464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5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ArchHR password resets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Email requirements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If a user needs to reset their password for any reason, they may do so using the “Forgot password?” link on the same ArchHR log in portal.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 reset their password, users need an email address in ArchHR to receive the reset link.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ArchHR email may be </a:t>
                      </a:r>
                      <a:r>
                        <a:rPr lang="en-US" sz="2000" b="0" u="sng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either</a:t>
                      </a: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a business email or a personal email; however, the value must be in the </a:t>
                      </a:r>
                      <a:r>
                        <a:rPr lang="en-US" sz="20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business</a:t>
                      </a: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email field in ArchHR, even if it’s personal, to enable password resets.</a:t>
                      </a:r>
                      <a:endParaRPr sz="2000" b="0" u="sng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7" name="Google Shape;21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5946" y="4751967"/>
            <a:ext cx="5153247" cy="12803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8" name="Google Shape;21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0008" y="2964843"/>
            <a:ext cx="2322378" cy="3124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 txBox="1">
            <a:spLocks noGrp="1"/>
          </p:cNvSpPr>
          <p:nvPr>
            <p:ph type="body" idx="1"/>
          </p:nvPr>
        </p:nvSpPr>
        <p:spPr>
          <a:xfrm>
            <a:off x="1227138" y="3211513"/>
            <a:ext cx="5154613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>
            <a:spLocks noGrp="1"/>
          </p:cNvSpPr>
          <p:nvPr>
            <p:ph type="title"/>
          </p:nvPr>
        </p:nvSpPr>
        <p:spPr>
          <a:xfrm>
            <a:off x="347546" y="568403"/>
            <a:ext cx="10515600" cy="3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/>
              <a:t>Agenda</a:t>
            </a:r>
            <a:endParaRPr/>
          </a:p>
        </p:txBody>
      </p:sp>
      <p:graphicFrame>
        <p:nvGraphicFramePr>
          <p:cNvPr id="160" name="Google Shape;160;p2"/>
          <p:cNvGraphicFramePr/>
          <p:nvPr/>
        </p:nvGraphicFramePr>
        <p:xfrm>
          <a:off x="1347491" y="1546652"/>
          <a:ext cx="9497000" cy="941175"/>
        </p:xfrm>
        <a:graphic>
          <a:graphicData uri="http://schemas.openxmlformats.org/drawingml/2006/table">
            <a:tbl>
              <a:tblPr firstRow="1" firstCol="1" bandRow="1">
                <a:noFill/>
                <a:tableStyleId>{4D2BBA45-FC6F-4B8D-A78A-A13272724E7F}</a:tableStyleId>
              </a:tblPr>
              <a:tblGrid>
                <a:gridCol w="94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TOPICS</a:t>
                      </a:r>
                      <a:endParaRPr sz="140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575" marR="68575" marT="0" marB="0" anchor="ctr">
                    <a:solidFill>
                      <a:srgbClr val="103C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Steps to log into SuccessFactors (ArchHR)</a:t>
                      </a:r>
                      <a:endParaRPr sz="140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Email requirements &amp; recommendations</a:t>
                      </a:r>
                      <a:endParaRPr sz="140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d93832d0f_0_40"/>
          <p:cNvSpPr txBox="1">
            <a:spLocks noGrp="1"/>
          </p:cNvSpPr>
          <p:nvPr>
            <p:ph type="title"/>
          </p:nvPr>
        </p:nvSpPr>
        <p:spPr>
          <a:xfrm>
            <a:off x="361400" y="630749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Steps to log into SuccessFactors (ArchHR)</a:t>
            </a:r>
            <a:endParaRPr/>
          </a:p>
        </p:txBody>
      </p:sp>
      <p:graphicFrame>
        <p:nvGraphicFramePr>
          <p:cNvPr id="166" name="Google Shape;166;g21d93832d0f_0_40"/>
          <p:cNvGraphicFramePr/>
          <p:nvPr/>
        </p:nvGraphicFramePr>
        <p:xfrm>
          <a:off x="811068" y="1334536"/>
          <a:ext cx="10223500" cy="4927975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481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#1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Screenshot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All current employees will first receive a welcome email from ArchHR once the system is made available for general use.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Note: </a:t>
                      </a: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Employees must have </a:t>
                      </a:r>
                      <a:r>
                        <a:rPr lang="en-US" sz="20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either</a:t>
                      </a: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a work email or a personal email in the business email field in SuccessFactors to use ArchHR.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Veritas Prime will import all emails provided by </a:t>
                      </a:r>
                      <a:r>
                        <a:rPr lang="en-US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Archdiocese of St. Louis </a:t>
                      </a: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as part of the employee data migration to ArchHR Production.</a:t>
                      </a: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7" name="Google Shape;167;g21d93832d0f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4930" y="2015216"/>
            <a:ext cx="4295351" cy="36475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423746" y="518664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Steps to log into SuccessFactors (ArchHR)</a:t>
            </a:r>
            <a:endParaRPr/>
          </a:p>
        </p:txBody>
      </p:sp>
      <p:graphicFrame>
        <p:nvGraphicFramePr>
          <p:cNvPr id="173" name="Google Shape;173;p31"/>
          <p:cNvGraphicFramePr/>
          <p:nvPr/>
        </p:nvGraphicFramePr>
        <p:xfrm>
          <a:off x="741796" y="1072464"/>
          <a:ext cx="10968300" cy="5232775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5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Screenshot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#2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Upon selecting the ArchHR hyperlink in the email, a web browser link will open with the log in portal.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should then select the “Forgot Password” link.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4" name="Google Shape;17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5515" y="1729048"/>
            <a:ext cx="3332744" cy="441049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423746" y="518664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Steps to log into SuccessFactors (ArchHR)</a:t>
            </a:r>
            <a:endParaRPr/>
          </a:p>
        </p:txBody>
      </p:sp>
      <p:graphicFrame>
        <p:nvGraphicFramePr>
          <p:cNvPr id="180" name="Google Shape;180;p32"/>
          <p:cNvGraphicFramePr/>
          <p:nvPr/>
        </p:nvGraphicFramePr>
        <p:xfrm>
          <a:off x="741796" y="1072464"/>
          <a:ext cx="10968300" cy="5537575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5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Screenshot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#3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must then enter the user name, </a:t>
                      </a:r>
                      <a:r>
                        <a:rPr lang="en-US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which is the </a:t>
                      </a: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8-digit ID provided in the email from step #1.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8-digit ID is unique to each user.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1" name="Google Shape;1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3604" y="1828799"/>
            <a:ext cx="3366611" cy="43760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423746" y="518664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Steps to log into SuccessFactors (ArchHR)</a:t>
            </a:r>
            <a:endParaRPr/>
          </a:p>
        </p:txBody>
      </p:sp>
      <p:graphicFrame>
        <p:nvGraphicFramePr>
          <p:cNvPr id="187" name="Google Shape;187;p33"/>
          <p:cNvGraphicFramePr/>
          <p:nvPr/>
        </p:nvGraphicFramePr>
        <p:xfrm>
          <a:off x="741796" y="1072464"/>
          <a:ext cx="10968300" cy="5232775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5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Screenshot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#4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will see a confirmation stating that an email has been sent to them with a link to reset their ArchHR password.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8" name="Google Shape;18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1457" y="1818336"/>
            <a:ext cx="3057987" cy="424500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>
            <a:spLocks noGrp="1"/>
          </p:cNvSpPr>
          <p:nvPr>
            <p:ph type="title"/>
          </p:nvPr>
        </p:nvSpPr>
        <p:spPr>
          <a:xfrm>
            <a:off x="423746" y="518664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Steps to log into SuccessFactors (ArchHR)</a:t>
            </a:r>
            <a:endParaRPr/>
          </a:p>
        </p:txBody>
      </p:sp>
      <p:graphicFrame>
        <p:nvGraphicFramePr>
          <p:cNvPr id="194" name="Google Shape;194;p34"/>
          <p:cNvGraphicFramePr/>
          <p:nvPr/>
        </p:nvGraphicFramePr>
        <p:xfrm>
          <a:off x="741796" y="1072464"/>
          <a:ext cx="10968300" cy="5232775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5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Screenshot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#5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will receive an email with a button labeled “Click here to reset your password”. 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should press the button to move to the next step. 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5" name="Google Shape;19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100" y="2179673"/>
            <a:ext cx="4615350" cy="34877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>
            <a:spLocks noGrp="1"/>
          </p:cNvSpPr>
          <p:nvPr>
            <p:ph type="title"/>
          </p:nvPr>
        </p:nvSpPr>
        <p:spPr>
          <a:xfrm>
            <a:off x="423746" y="518664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Steps to log into SuccessFactors (ArchHR)</a:t>
            </a:r>
            <a:endParaRPr/>
          </a:p>
        </p:txBody>
      </p:sp>
      <p:graphicFrame>
        <p:nvGraphicFramePr>
          <p:cNvPr id="201" name="Google Shape;201;p35"/>
          <p:cNvGraphicFramePr/>
          <p:nvPr/>
        </p:nvGraphicFramePr>
        <p:xfrm>
          <a:off x="741796" y="1072464"/>
          <a:ext cx="10968300" cy="5232775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5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Screenshot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Step #6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will be prompted to enter a personalized password of their choosing which conforms to the security settings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should press the “Save” to move to the next step. 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Note</a:t>
                      </a: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This personalized password will be the user’s ArchHR password going forward unless the user chooses to reset it again using the “Forgot Password” option.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2" name="Google Shape;20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8167" y="1863185"/>
            <a:ext cx="3348043" cy="41761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xfrm>
            <a:off x="423746" y="518664"/>
            <a:ext cx="109683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3C63"/>
              </a:buClr>
              <a:buSzPts val="1800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Steps to log into SuccessFactors (ArchHR)</a:t>
            </a:r>
            <a:endParaRPr/>
          </a:p>
        </p:txBody>
      </p:sp>
      <p:graphicFrame>
        <p:nvGraphicFramePr>
          <p:cNvPr id="208" name="Google Shape;208;p36"/>
          <p:cNvGraphicFramePr/>
          <p:nvPr/>
        </p:nvGraphicFramePr>
        <p:xfrm>
          <a:off x="741796" y="1072464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FB8CF"/>
                    </a:gs>
                    <a:gs pos="35000">
                      <a:srgbClr val="C8CBDD"/>
                    </a:gs>
                    <a:gs pos="100000">
                      <a:srgbClr val="EAEAF1"/>
                    </a:gs>
                  </a:gsLst>
                  <a:lin ang="16200000" scaled="0"/>
                </a:gradFill>
                <a:tableStyleId>{5C3A2AFF-A335-4A4C-8B4E-ACE3DE63B312}</a:tableStyleId>
              </a:tblPr>
              <a:tblGrid>
                <a:gridCol w="5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Screenshot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Notes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326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Upon completing Step #6, the user is logged into ArchHR!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After a certain period of inactivity (say 15 minutes), users will automatically be logged out and must log in again to access ArchHR.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Users may also choose to log out manually using the icon in the top right if they’ve finished their tasks.</a:t>
                      </a:r>
                      <a:endParaRPr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2000" b="1" u="sng" strike="noStrike" cap="none">
                        <a:solidFill>
                          <a:schemeClr val="hlink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  <a:hlinkClick r:id="rId3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9" name="Google Shape;20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515" y="2748591"/>
            <a:ext cx="5021695" cy="15863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3903" y="4125592"/>
            <a:ext cx="2229500" cy="193660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ersonalizados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1B365E"/>
      </a:accent2>
      <a:accent3>
        <a:srgbClr val="A5A5A5"/>
      </a:accent3>
      <a:accent4>
        <a:srgbClr val="FFAD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87DBA07382B4DB5F3A3C6FD95DE7F" ma:contentTypeVersion="8" ma:contentTypeDescription="Create a new document." ma:contentTypeScope="" ma:versionID="23ecd611fc02ccf142dd12cec781dfab">
  <xsd:schema xmlns:xsd="http://www.w3.org/2001/XMLSchema" xmlns:xs="http://www.w3.org/2001/XMLSchema" xmlns:p="http://schemas.microsoft.com/office/2006/metadata/properties" xmlns:ns2="3af4332b-29ee-445d-ab68-125aaf9c0063" targetNamespace="http://schemas.microsoft.com/office/2006/metadata/properties" ma:root="true" ma:fieldsID="327c7bd68683cdf7238c248bfd47552c" ns2:_="">
    <xsd:import namespace="3af4332b-29ee-445d-ab68-125aaf9c0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4332b-29ee-445d-ab68-125aaf9c00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D30C50-25F1-4EDD-9B15-CD73AF31BF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B05A2C-1B3D-4CAF-A27F-6231ADC318F7}"/>
</file>

<file path=customXml/itemProps3.xml><?xml version="1.0" encoding="utf-8"?>
<ds:datastoreItem xmlns:ds="http://schemas.openxmlformats.org/officeDocument/2006/customXml" ds:itemID="{1766A027-1FA3-4695-9643-1E6A0238A4E2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3af4332b-29ee-445d-ab68-125aaf9c006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Widescreen</PresentationFormat>
  <Paragraphs>201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Montserrat</vt:lpstr>
      <vt:lpstr>Arial</vt:lpstr>
      <vt:lpstr>Calibri</vt:lpstr>
      <vt:lpstr>1_Office Theme</vt:lpstr>
      <vt:lpstr>Custom Design</vt:lpstr>
      <vt:lpstr>PowerPoint Presentation</vt:lpstr>
      <vt:lpstr>Agenda</vt:lpstr>
      <vt:lpstr>Steps to log into SuccessFactors (ArchHR)</vt:lpstr>
      <vt:lpstr>Steps to log into SuccessFactors (ArchHR)</vt:lpstr>
      <vt:lpstr>Steps to log into SuccessFactors (ArchHR)</vt:lpstr>
      <vt:lpstr>Steps to log into SuccessFactors (ArchHR)</vt:lpstr>
      <vt:lpstr>Steps to log into SuccessFactors (ArchHR)</vt:lpstr>
      <vt:lpstr>Steps to log into SuccessFactors (ArchHR)</vt:lpstr>
      <vt:lpstr>Steps to log into SuccessFactors (ArchHR)</vt:lpstr>
      <vt:lpstr>ArchHR password resets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Piruz Taraporevala</cp:lastModifiedBy>
  <cp:revision>1</cp:revision>
  <dcterms:modified xsi:type="dcterms:W3CDTF">2025-01-28T21:43:35Z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0x01010084487DBA07382B4DB5F3A3C6FD95DE7F</vt:lpwstr>
  </property>
</Properties>
</file>